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5" r:id="rId8"/>
    <p:sldId id="264" r:id="rId9"/>
    <p:sldId id="266" r:id="rId10"/>
  </p:sldIdLst>
  <p:sldSz cx="12192000" cy="6858000"/>
  <p:notesSz cx="6858000" cy="9144000"/>
  <p:photoAlbum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9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6A6B1-03EE-E624-AC5E-FC4EC5401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9CCB392-3100-F8D3-D302-137328359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CBE398-7CC2-267E-BBB1-D7FE7E84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262ACD-C59D-06F0-0A26-BDC87419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25A75B-8D05-8814-9422-11550D3D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4705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5E3C2-AB8E-C065-7E3F-8422C98A0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7C7B76-5242-1DE6-85E3-D8B0BA0CE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FE5D6C-BD78-B05B-45C1-0E9ABA9A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6ADBE6-C354-9647-E7FC-948F965A0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FC5726-9860-B0D0-E389-F0B7C4881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44402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9F882-F21B-CD6D-0180-5D0925469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492EFE-4DAF-779A-03D2-1C687021C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3D637D-BF0F-57B1-ED54-082FB67E3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75C59F-FF28-2325-9346-EC805854F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E7057A-6769-596A-4D20-22887A623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069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D7E758-D80F-37CA-96B1-474F331F4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BC1C2E-A51B-CABA-8214-B5882FD28E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B2B6236-8ABF-C7C1-35A4-1E22A18CF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C2FE34-6EC0-8A44-26FE-74DD14C55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E3B352D-FA7C-1478-22B1-874072592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02EAFC-B71F-EBD3-AB3A-61DB27E97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3883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965EF2-BE74-21A7-9863-3BBB8499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602C0D-0023-8DAE-5533-403AFB6DA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621ED3B-B023-1701-92AC-BC7806A14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603A713-425B-96C1-DE42-04DF10086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C53FF06-A346-D480-48CD-44C943033C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CDD6F2A-0A01-FF60-7A20-B0E682B9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C1CAAD-1745-1CF6-7481-B36B2EDD8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B0DB3A8-B0CC-25CF-66C8-0896218B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7420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D4785-5348-D901-854A-AF9D8BA6E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0C6096E-2BBC-E145-373E-850DEDC4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4389DE1-F9CF-9EF0-F78C-3AAA894B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39DCC2-50A6-551C-E820-DD7BCF95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4092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D72180E-9908-6267-36C1-0A91A8E3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3D2FC49-23EF-EE6F-9841-BE9CCD37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E1BDC0-30DE-5981-E266-305BABC3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4243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D90BDA-C161-0FDD-3F72-0C227B606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8A2439-815D-6966-DEB6-313444CA9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CB7F8D-1D3B-3EEA-5069-CCEAB8F46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155D7F-4FB0-8F09-AFDA-62F3F1C46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12B75A-CEDC-3153-AFFF-8F5595B9F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DB28CA-782B-41B5-49AC-405790B0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9368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4C40A1-5518-04D9-FAAC-076E98BB4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E3C4831-E5B5-2464-684A-6DBC1E84C1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4A32A62-A355-8BC4-7C5D-066D731A5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206AB9-D09B-E174-74FC-0D93FC26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2E00221-07CD-30F4-4D1E-D06153404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69E6B8-4688-1425-C650-440FF8D4D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440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EA2018-174F-5192-1C81-99AB741C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DFA9D77-B7B0-ECB3-1E45-B87794019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0E3B5F-A8C8-0F59-A198-0B349BB72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125EF9-8F7D-26AE-F1C6-E9AB1E1A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38F362-BD78-CEFB-25D7-989BDBE0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97364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F6C06DE-25CB-92F6-B833-A475CF3CC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15FFA87-F50B-8B13-F868-E144BEA08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B1F17A-5B24-E4FB-693A-B8EFFBCFD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C722BD-5C15-3402-263D-60E07504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F8508E-262F-ADC7-A11E-A7E22A54B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6311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9D6CB1E-0753-5221-793A-3BA9A8BE4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6E27AA-6A62-BB00-5885-4CCE84C53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21C0D3-CE7A-25D0-68FE-DCD4DE1741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BF77F9-0C4F-4F9F-B801-7F8A7FD5D769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81A114-049D-033B-C583-63D48B11D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A75692-8FD6-794F-CAB9-1430B4D71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9B83EF-ED2A-45D8-9E9B-E56EF3E8E4E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344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896CF7-123A-21BC-4E3F-111E4EB99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4" y="1195662"/>
            <a:ext cx="9144000" cy="1938078"/>
          </a:xfrm>
        </p:spPr>
        <p:txBody>
          <a:bodyPr>
            <a:normAutofit fontScale="90000"/>
          </a:bodyPr>
          <a:lstStyle/>
          <a:p>
            <a:r>
              <a:rPr lang="de-DE" dirty="0"/>
              <a:t>Förderung mit dem</a:t>
            </a:r>
            <a:br>
              <a:rPr lang="de-DE" dirty="0"/>
            </a:br>
            <a:r>
              <a:rPr lang="de-DE" dirty="0"/>
              <a:t>Haus und Hofflächenprogramm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4E31E08-821C-13C0-EB6D-F05F1137C2D8}"/>
              </a:ext>
            </a:extLst>
          </p:cNvPr>
          <p:cNvSpPr txBox="1"/>
          <p:nvPr/>
        </p:nvSpPr>
        <p:spPr>
          <a:xfrm>
            <a:off x="2390978" y="4158046"/>
            <a:ext cx="7983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Wanheimerstr.26 Ecke Liebfrauenstr.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34C5E9B-BBA1-1079-69CE-144E751FB9DC}"/>
              </a:ext>
            </a:extLst>
          </p:cNvPr>
          <p:cNvSpPr txBox="1"/>
          <p:nvPr/>
        </p:nvSpPr>
        <p:spPr>
          <a:xfrm>
            <a:off x="4739949" y="3445838"/>
            <a:ext cx="2220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Fassadenanstrich</a:t>
            </a:r>
            <a:r>
              <a:rPr lang="de-DE" sz="20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7893EF-9511-FDA3-1E76-47458B23D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58" y="5357243"/>
            <a:ext cx="1065268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308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50819_123942(1)">
            <a:extLst>
              <a:ext uri="{FF2B5EF4-FFF2-40B4-BE49-F238E27FC236}">
                <a16:creationId xmlns:a16="http://schemas.microsoft.com/office/drawing/2014/main" id="{B4AEA479-27C7-0D4E-BB33-917DA7585A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78" y="87518"/>
            <a:ext cx="6826833" cy="668296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9A74446-66F4-F815-0B23-6EC3C711BE3B}"/>
              </a:ext>
            </a:extLst>
          </p:cNvPr>
          <p:cNvSpPr txBox="1"/>
          <p:nvPr/>
        </p:nvSpPr>
        <p:spPr>
          <a:xfrm>
            <a:off x="846287" y="5977714"/>
            <a:ext cx="3387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Bestandsfassade</a:t>
            </a:r>
          </a:p>
        </p:txBody>
      </p:sp>
    </p:spTree>
    <p:extLst>
      <p:ext uri="{BB962C8B-B14F-4D97-AF65-F5344CB8AC3E}">
        <p14:creationId xmlns:p14="http://schemas.microsoft.com/office/powerpoint/2010/main" val="35388467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C78CFEA-EBD7-AAB7-195D-A68571019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197" y="182237"/>
            <a:ext cx="9192610" cy="649352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E939AB8-973A-5390-9709-4079472DAE2A}"/>
              </a:ext>
            </a:extLst>
          </p:cNvPr>
          <p:cNvSpPr txBox="1"/>
          <p:nvPr/>
        </p:nvSpPr>
        <p:spPr>
          <a:xfrm>
            <a:off x="105334" y="5701004"/>
            <a:ext cx="2553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Bestandteil der Förderung</a:t>
            </a: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Farbentwurf</a:t>
            </a:r>
          </a:p>
        </p:txBody>
      </p:sp>
    </p:spTree>
    <p:extLst>
      <p:ext uri="{BB962C8B-B14F-4D97-AF65-F5344CB8AC3E}">
        <p14:creationId xmlns:p14="http://schemas.microsoft.com/office/powerpoint/2010/main" val="13940567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34114CC-2A46-773C-CA14-0A1BBF9C99E6}"/>
              </a:ext>
            </a:extLst>
          </p:cNvPr>
          <p:cNvSpPr txBox="1"/>
          <p:nvPr/>
        </p:nvSpPr>
        <p:spPr>
          <a:xfrm>
            <a:off x="527049" y="5206249"/>
            <a:ext cx="4646905" cy="1213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Bestandteil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Förderung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Gerüststellung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 descr="20260326_103437(1)">
            <a:extLst>
              <a:ext uri="{FF2B5EF4-FFF2-40B4-BE49-F238E27FC236}">
                <a16:creationId xmlns:a16="http://schemas.microsoft.com/office/drawing/2014/main" id="{0E8BEC3A-D3E3-4A16-D365-CE54781AAC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1"/>
          <a:stretch>
            <a:fillRect/>
          </a:stretch>
        </p:blipFill>
        <p:spPr>
          <a:xfrm>
            <a:off x="5701004" y="91337"/>
            <a:ext cx="6335257" cy="66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597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60407_124039(1)">
            <a:extLst>
              <a:ext uri="{FF2B5EF4-FFF2-40B4-BE49-F238E27FC236}">
                <a16:creationId xmlns:a16="http://schemas.microsoft.com/office/drawing/2014/main" id="{D112A4A2-7DCA-B071-CC9D-4F680B1917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4" y="116632"/>
            <a:ext cx="6603266" cy="66247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40074D7-FAD6-F9DA-A7D3-0F6C18B7902C}"/>
              </a:ext>
            </a:extLst>
          </p:cNvPr>
          <p:cNvSpPr txBox="1"/>
          <p:nvPr/>
        </p:nvSpPr>
        <p:spPr>
          <a:xfrm>
            <a:off x="531843" y="6096622"/>
            <a:ext cx="454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Grundierung der Fassade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9B82AFD-20ED-D1BF-6510-5DEFB201F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917" y="1114955"/>
            <a:ext cx="5593288" cy="359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422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260413_104843">
            <a:extLst>
              <a:ext uri="{FF2B5EF4-FFF2-40B4-BE49-F238E27FC236}">
                <a16:creationId xmlns:a16="http://schemas.microsoft.com/office/drawing/2014/main" id="{99DD9156-F98E-01F7-0E2E-70FCF5189C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08" b="2"/>
          <a:stretch>
            <a:fillRect/>
          </a:stretch>
        </p:blipFill>
        <p:spPr>
          <a:xfrm rot="5400000">
            <a:off x="-1022646" y="1523334"/>
            <a:ext cx="6345888" cy="3728316"/>
          </a:xfrm>
          <a:prstGeom prst="rect">
            <a:avLst/>
          </a:prstGeom>
        </p:spPr>
      </p:pic>
      <p:pic>
        <p:nvPicPr>
          <p:cNvPr id="2" name="Grafik 1" descr="20260417_112345">
            <a:extLst>
              <a:ext uri="{FF2B5EF4-FFF2-40B4-BE49-F238E27FC236}">
                <a16:creationId xmlns:a16="http://schemas.microsoft.com/office/drawing/2014/main" id="{86D5B0CF-7204-4A9F-2BE8-521DD0170B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69"/>
          <a:stretch>
            <a:fillRect/>
          </a:stretch>
        </p:blipFill>
        <p:spPr>
          <a:xfrm rot="5400000">
            <a:off x="6819314" y="1500446"/>
            <a:ext cx="6359166" cy="381392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F3DF4CB-B585-9A56-B227-907CF50E2C0F}"/>
              </a:ext>
            </a:extLst>
          </p:cNvPr>
          <p:cNvSpPr txBox="1"/>
          <p:nvPr/>
        </p:nvSpPr>
        <p:spPr>
          <a:xfrm>
            <a:off x="4450701" y="5551715"/>
            <a:ext cx="3275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Farbliche </a:t>
            </a:r>
          </a:p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Detailgestaltung</a:t>
            </a:r>
          </a:p>
        </p:txBody>
      </p:sp>
    </p:spTree>
    <p:extLst>
      <p:ext uri="{BB962C8B-B14F-4D97-AF65-F5344CB8AC3E}">
        <p14:creationId xmlns:p14="http://schemas.microsoft.com/office/powerpoint/2010/main" val="17987852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247AB-9C60-30C5-EF36-3CF7F4700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9FCD5F9-042C-EB53-BB3A-BDDA53290D9D}"/>
              </a:ext>
            </a:extLst>
          </p:cNvPr>
          <p:cNvSpPr txBox="1"/>
          <p:nvPr/>
        </p:nvSpPr>
        <p:spPr>
          <a:xfrm>
            <a:off x="4458477" y="5598158"/>
            <a:ext cx="3275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Farbliche </a:t>
            </a:r>
          </a:p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Detailgestaltung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37C81FC-B8BB-B528-2FCC-3737A6990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379" y="234176"/>
            <a:ext cx="3813928" cy="635916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A1D3DDE-D00A-1E74-437A-40DAE0412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95" y="234175"/>
            <a:ext cx="3813927" cy="635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41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2E184B5-5ED8-9E3B-832F-30B3B9F9E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728" y="218440"/>
            <a:ext cx="6443720" cy="642112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03B5E03-E86D-0597-40DB-92FE9851C61E}"/>
              </a:ext>
            </a:extLst>
          </p:cNvPr>
          <p:cNvSpPr txBox="1"/>
          <p:nvPr/>
        </p:nvSpPr>
        <p:spPr>
          <a:xfrm>
            <a:off x="970385" y="5803643"/>
            <a:ext cx="3778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Fertigstellung der Fassade</a:t>
            </a:r>
          </a:p>
        </p:txBody>
      </p:sp>
    </p:spTree>
    <p:extLst>
      <p:ext uri="{BB962C8B-B14F-4D97-AF65-F5344CB8AC3E}">
        <p14:creationId xmlns:p14="http://schemas.microsoft.com/office/powerpoint/2010/main" val="7591314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F9E0A-9CAF-823B-421B-DF2310A57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51F20F0-C59E-5783-D244-362E68459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225" y="3894289"/>
            <a:ext cx="1716826" cy="164561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0327084-1C6B-81F1-07F6-8D21CEAC3E89}"/>
              </a:ext>
            </a:extLst>
          </p:cNvPr>
          <p:cNvSpPr txBox="1"/>
          <p:nvPr/>
        </p:nvSpPr>
        <p:spPr>
          <a:xfrm>
            <a:off x="1043975" y="2716381"/>
            <a:ext cx="1010404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Möchten auch Sie Ihre Fassade streichen und fördern lassen?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2C269A5-ECE4-C057-6E42-7DF65DF54FA8}"/>
              </a:ext>
            </a:extLst>
          </p:cNvPr>
          <p:cNvSpPr txBox="1"/>
          <p:nvPr/>
        </p:nvSpPr>
        <p:spPr>
          <a:xfrm>
            <a:off x="1174101" y="6098599"/>
            <a:ext cx="984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Terminvereinbarung unter 0152-26983018 oder stadtteilarchitektur@stadtteilbuero-hochfeld.de</a:t>
            </a:r>
          </a:p>
        </p:txBody>
      </p:sp>
    </p:spTree>
    <p:extLst>
      <p:ext uri="{BB962C8B-B14F-4D97-AF65-F5344CB8AC3E}">
        <p14:creationId xmlns:p14="http://schemas.microsoft.com/office/powerpoint/2010/main" val="946668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Breitbild</PresentationFormat>
  <Paragraphs>20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</vt:lpstr>
      <vt:lpstr>Förderung mit dem Haus und Hofflächenprogramm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Kroos</dc:creator>
  <cp:lastModifiedBy>Peter Kroos</cp:lastModifiedBy>
  <cp:revision>20</cp:revision>
  <dcterms:created xsi:type="dcterms:W3CDTF">2026-04-28T15:19:36Z</dcterms:created>
  <dcterms:modified xsi:type="dcterms:W3CDTF">2026-05-20T10:33:16Z</dcterms:modified>
</cp:coreProperties>
</file>